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Bree Serif" panose="020B0604020202020204" charset="0"/>
      <p:regular r:id="rId13"/>
    </p:embeddedFont>
    <p:embeddedFont>
      <p:font typeface="Merriweather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Le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Need info on website here after things are finalized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9360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※ was created on Google Slides and may contain discrepancies from the original presentation when converted to PowerPoint</a:t>
            </a:r>
          </a:p>
        </p:txBody>
      </p:sp>
    </p:spTree>
    <p:extLst>
      <p:ext uri="{BB962C8B-B14F-4D97-AF65-F5344CB8AC3E}">
        <p14:creationId xmlns:p14="http://schemas.microsoft.com/office/powerpoint/2010/main" val="233405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11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76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58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84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71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78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54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67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032050" y="521050"/>
            <a:ext cx="6939000" cy="97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>
                <a:latin typeface="Merriweather"/>
                <a:ea typeface="Merriweather"/>
                <a:cs typeface="Merriweather"/>
                <a:sym typeface="Merriweather"/>
              </a:rPr>
              <a:t>Mu Alpha Theta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 rot="-604384">
            <a:off x="309891" y="2617125"/>
            <a:ext cx="3595116" cy="11501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First Meeting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04 October 2016</a:t>
            </a:r>
          </a:p>
        </p:txBody>
      </p:sp>
      <p:sp>
        <p:nvSpPr>
          <p:cNvPr id="56" name="Shape 56"/>
          <p:cNvSpPr txBox="1"/>
          <p:nvPr/>
        </p:nvSpPr>
        <p:spPr>
          <a:xfrm rot="-4847610">
            <a:off x="3418115" y="2568143"/>
            <a:ext cx="1723198" cy="7503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MAΘ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3142">
            <a:off x="4636230" y="2238368"/>
            <a:ext cx="3896088" cy="225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4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32400" y="1118875"/>
            <a:ext cx="3999900" cy="16836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Vice Presidents: Steve Lee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Role: perform the duties of the president in his/her absence, assist the president in duties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2937225"/>
            <a:ext cx="3999900" cy="16500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Secretary: Katie Beach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Role: establish attendance roster, keep track of service hours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650000"/>
          </a:xfrm>
          <a:prstGeom prst="rect">
            <a:avLst/>
          </a:prstGeom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President: Jung Oh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Role: set agendas, lead and manage organization meetings 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Meet the Executive Board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832400" y="2937225"/>
            <a:ext cx="3999900" cy="1650000"/>
          </a:xfrm>
          <a:prstGeom prst="rect">
            <a:avLst/>
          </a:prstGeom>
          <a:ln w="952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Treasurer: Jacob Bizzarri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Role: Manage financial and service information within the 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568950"/>
            <a:ext cx="3999900" cy="29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32400" y="1000975"/>
            <a:ext cx="3999900" cy="35679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Mrs. Hooker  A-21</a:t>
            </a:r>
          </a:p>
        </p:txBody>
      </p:sp>
      <p:pic>
        <p:nvPicPr>
          <p:cNvPr id="73" name="Shape 73" descr="mepi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6621" y="1000499"/>
            <a:ext cx="2631425" cy="35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Sponsors (AKA supervisors)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000975"/>
            <a:ext cx="4036200" cy="35679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Mrs. Vickers</a:t>
            </a:r>
          </a:p>
          <a:p>
            <a:pPr lvl="0" indent="457200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E-08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1675" y="0"/>
            <a:ext cx="4676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917500" y="1045250"/>
            <a:ext cx="22758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Remind 101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253850" y="1934025"/>
            <a:ext cx="3273000" cy="258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number 81010,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“</a:t>
            </a:r>
            <a:r>
              <a:rPr lang="en" sz="2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@WiHiMAO</a:t>
            </a: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b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(can be all low cap)</a:t>
            </a:r>
            <a:b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	Standard messaging</a:t>
            </a:r>
            <a:b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fees may apply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Application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900" y="1152475"/>
            <a:ext cx="4831800" cy="120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by next meeting</a:t>
            </a:r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promptly submitted!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939200" y="2461500"/>
            <a:ext cx="4204800" cy="260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</a:p>
          <a:p>
            <a: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3043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GPA</a:t>
            </a:r>
          </a:p>
          <a:p>
            <a: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3043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 courses taken/taking</a:t>
            </a:r>
          </a:p>
          <a:p>
            <a: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3043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863000" y="910775"/>
            <a:ext cx="4280400" cy="144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Recommendations</a:t>
            </a:r>
          </a:p>
          <a:p>
            <a:pPr marL="914400" marR="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Two; one from math</a:t>
            </a:r>
          </a:p>
          <a:p>
            <a:pPr marL="914400" marR="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Confidential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900" y="2461500"/>
            <a:ext cx="4831800" cy="171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copies available from</a:t>
            </a:r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Mrs. Vickers (E. 08)</a:t>
            </a:r>
          </a:p>
          <a:p>
            <a:pPr marL="914400" lvl="1" indent="-3746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Mrs. Hooker (A. 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068575"/>
            <a:ext cx="8520600" cy="159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Founded in 1957, MAΘ is a national mathematics honors organization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which the students can share, express, and promote their passion for math as well as to encourage understanding and advancement into higher studies of mathematics.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is Mu Alpha Theta?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2873925"/>
            <a:ext cx="7895700" cy="15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When are the meeting dates?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Remind101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Calendar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Requirements to Join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31250" y="1173225"/>
            <a:ext cx="3254400" cy="1547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(on unweighted 4.0 scale)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Overall: &gt; 2.0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Math: &gt; 3.0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706850" y="1186575"/>
            <a:ext cx="2220900" cy="900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referrals or other bad records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468850" y="2875475"/>
            <a:ext cx="2405400" cy="879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One-time payment of membership fee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537825" y="2875825"/>
            <a:ext cx="2657100" cy="900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the completed application on time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760425" y="2255412"/>
            <a:ext cx="3630300" cy="451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 the induction ceremony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53250" y="3273725"/>
            <a:ext cx="2952600" cy="804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≥ 1 math class in each high school year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873025" y="3944325"/>
            <a:ext cx="4397100" cy="451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aware of responsibilities &amp; duties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Member Responsibilities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Regularly attend and be present throughout the meetings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2078775"/>
            <a:ext cx="8520600" cy="69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hour of service each month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2924675"/>
            <a:ext cx="8520600" cy="69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 MAΘ as an honorary member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3846775"/>
            <a:ext cx="8520600" cy="69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GPA requirement (3.0 in math, 2.0 overall)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Service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Tutoring</a:t>
            </a: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school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Participating in MAΘ-sponsored activities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community-service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On-screen Show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Bree Serif</vt:lpstr>
      <vt:lpstr>Times New Roman</vt:lpstr>
      <vt:lpstr>Merriweather</vt:lpstr>
      <vt:lpstr>Arial</vt:lpstr>
      <vt:lpstr>simple-light-2</vt:lpstr>
      <vt:lpstr>Mu Alpha Theta</vt:lpstr>
      <vt:lpstr>Meet the Executive Board</vt:lpstr>
      <vt:lpstr>Sponsors (AKA supervisors)</vt:lpstr>
      <vt:lpstr>Remind 101</vt:lpstr>
      <vt:lpstr>Application</vt:lpstr>
      <vt:lpstr>What is Mu Alpha Theta?</vt:lpstr>
      <vt:lpstr>Requirements to Join</vt:lpstr>
      <vt:lpstr>Member Responsibilities</vt:lpstr>
      <vt:lpstr>Service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Alpha Theta</dc:title>
  <dc:creator>Alaina Vickers</dc:creator>
  <cp:lastModifiedBy>Alaina Vickers</cp:lastModifiedBy>
  <cp:revision>1</cp:revision>
  <dcterms:modified xsi:type="dcterms:W3CDTF">2016-10-11T13:33:46Z</dcterms:modified>
</cp:coreProperties>
</file>